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64350" cy="999648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3712D-D088-4699-965B-6EC1220F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DDD7E4-6830-4416-BD0C-2D03A4EA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2600-A98A-4A55-8CFF-83B61B3B0A82}" type="datetimeFigureOut">
              <a:rPr lang="nl-BE" smtClean="0"/>
              <a:t>30/04/2019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98BA89-D54A-460C-B938-FC793D50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E6523F-DDA0-4436-B62F-CA0414D8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BF120-0B90-43FE-B26A-122A6A8F52A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69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7C75EA4-6F38-4DF3-A125-58AB55CE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F72E12-761D-4472-AB81-EB97D28DB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F73CBC-A362-4203-AD7F-6335EEFDB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A2600-A98A-4A55-8CFF-83B61B3B0A82}" type="datetimeFigureOut">
              <a:rPr lang="nl-BE" smtClean="0"/>
              <a:t>30/04/2019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254584-50C2-4B7E-AE15-47739C3CD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C100F70-199F-4A46-BBCA-B084C5B71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BF120-0B90-43FE-B26A-122A6A8F52A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85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4430BE4E-0858-4A6F-92DF-D20A4770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/>
              <a:t>Les 8 Digitale technieken</a:t>
            </a:r>
            <a:br>
              <a:rPr lang="nl-BE"/>
            </a:br>
            <a:r>
              <a:rPr lang="nl-BE"/>
              <a:t>Sequentiële logica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7AF7D5C-8DC1-4479-BC4F-C3F4AE07B2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9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AA983A9F-71CA-43B0-94FB-213A9A9F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FF’s: uitgangen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92FBB05-6E7A-4449-A0F3-4718DA1AD7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21B45B08-4876-44BE-823B-3428AD40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FF’s: uitgangen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BEC4C-A1B3-4319-92B1-550E682A0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76C7B064-3749-44E5-BE94-5EE55857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FF’s: klokingang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B9AD683-CEB7-4DC0-9DC4-DAFEAF0EA8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9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46051BF8-99C3-4FC3-8FF1-E1F9C4A9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FF’s: klokingang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FD6274-51AD-48B7-9649-E9702D94D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6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6B39BA3C-CE8F-4E61-AA57-6302F630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FF’s: klokingang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90DDC47-0D4F-4B3C-B760-309E7587C4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CFD98959-3216-4589-BC1D-4FCBAEF6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FF’s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66C9BDE-634A-40C2-834F-C702EFD30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E75BC889-57F4-4490-84B1-6FF999A2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Soorten FF’s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41AB2D-B2DB-4530-ABA6-D84AA7F78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5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A782CF6A-C920-401F-A91E-8E8239C4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Soorten FF’s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010939C-6DE9-408D-A30C-6A027EAB2B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3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782388E8-5675-4253-A4F1-59E62425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/>
              <a:t>Principe flanktriggering: via tijdsvertraging met OR-poort</a:t>
            </a:r>
            <a:endParaRPr lang="en-GB" sz="24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C3C9AC8-C671-4857-885C-1C42AA94B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737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9CB46056-B7F6-421A-B6FC-68A97FD8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/>
              <a:t>Flankgetriggerd (of </a:t>
            </a:r>
            <a:r>
              <a:rPr lang="nl-BE" sz="2800"/>
              <a:t>flankgestuurd)</a:t>
            </a:r>
            <a:r>
              <a:rPr lang="en-GB" sz="2800"/>
              <a:t>: IEC symbool</a:t>
            </a:r>
            <a:endParaRPr lang="en-GB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242B541-7418-42B7-9F12-640CD7C5AC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68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32834416-06F9-4B00-BEC6-9820D207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 gated D-latch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58C3F64-2918-4436-A84B-97A548082F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1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F7BB4D2C-6DEC-43A5-A0D0-3476C1D1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nl-BE"/>
              <a:t>Toepassing met D-FF: 8-bit register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1C4B354-B057-4E2F-AF61-47564C45A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833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766B6A6A-C725-4A50-8ECA-66E1C3E8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JK-flipflop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B791D1A-54B9-4EA0-AEB9-7E8A8FAD3C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466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52D44375-53D8-4270-A0EA-D58F120A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nl-BE"/>
              <a:t>IEC van JK-flankgestuurde FF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6AF6EE-27A9-41A1-B9F0-CCBC0A96B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890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40EECBF4-4792-42CA-B628-970726DE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JK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9B17CEF-789A-4AA9-B139-C706776AB3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25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1E9D0F63-6BE4-4462-A815-01173258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nl-BE" sz="3600"/>
              <a:t>JK toepassing: frequentiedeler</a:t>
            </a:r>
            <a:endParaRPr lang="nl-BE" sz="36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95963BD-86EC-42CD-B13F-894AE8A1A3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10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245A51C3-1205-4029-8DC8-187E34E9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JK-FF op dalende flank: Oefening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17D2573-FB21-455A-998A-EDB7B2C03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26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569C7B6F-C881-4721-827E-1D6C68D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JK-FF op dalende flank : Oefening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A04FBC-D421-4746-8025-B1D682446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512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3F2A4F2B-90DD-4DE8-9443-9FCFE7F1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Synchrone Tellers</a:t>
            </a:r>
            <a:endParaRPr lang="nl-BE" sz="4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E990BD0-F400-4AAD-B4B6-87CC553453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4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01BB9863-C1DF-427C-BB8C-85232F65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78B18B1-3DE5-4B8A-B390-0B670C57D8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5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9D1AD127-4131-4B55-B196-17DB9C5C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602431F-1038-4955-A780-6F47957FFB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F5071D67-EE15-432F-944C-5BB6FB6F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D-latch: werking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6E1ECE0-B920-46F4-9724-8A1AF2566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5812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F1898D50-924A-41A9-9862-6523F96D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9EB885A-C683-4B0C-A4B8-1A5ACF9B47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4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060D0505-A47A-4F0A-994B-16F707EE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25B64DE-34B7-447E-A1F3-F2A5E09DBC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6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247BC8E0-720F-4ECC-9837-64F07A9A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55EEF6-C7C5-458A-B84F-64CEA994D8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6B7A811C-4F19-4D3D-947B-3EDC47F7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9DDF4BE-CED2-4902-98A0-1E1D15B61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8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56938B90-AC99-4902-B1C0-68F21B93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3F06AC1-CD70-47BE-B6EF-F7BE9397E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2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116C4ED3-BD68-4878-85CB-E926DFD4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8EDDB4-65B1-4470-BC2F-5DEFF6883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0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33D526AE-08A0-4E16-9AC0-9A963848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25745F6-F45D-4125-9242-8A3427714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2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C61A8ACA-3FBB-48DF-9C98-CBEA12D6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2BA2923-BB02-4DB0-87A6-5D1789EAF5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02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ECFD9F9B-5774-4B22-BCC2-05F78680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6D77694-F0CD-4364-BE53-2C91A418F2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89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3F283A83-8A32-4629-87AA-BB313290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4E22C8D-6F68-4E9A-9604-D8D7844D3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E77D46D9-BE8A-4032-87D1-33869A66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D-latch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3FA9BA-3720-4394-8D72-35F7E06973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069370D4-52D0-4B1B-91CD-D7C0D6AF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2B8002-705F-43C8-9D0C-9FF56A4DDB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47C5BD8C-6ABE-4451-8E40-2C7D4DDC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1C90075-A08E-44B8-A868-8AE2804A8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2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B2F5E97B-F997-4EE4-9612-B9947B0F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Synchrone teller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DC534F-9FC7-4DF9-847E-0A4BCA84D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47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5525E0BF-1A6F-48D8-8596-4115B213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2B0FABF-F8E6-4B9A-BC82-4020141975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FCEFF2E8-A3AD-4D43-8A85-0446656C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D-latch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49991EA-0FE5-46BB-A6D8-F83951D0F7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5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6BADB0C6-8600-47F5-A2AD-ED77DA60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D-latch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95CC687-6E9A-4510-86EA-18F6424253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5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B88D801B-6BDB-4D6A-9F77-A0288300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0B1B16-BD36-4111-9102-4926E1EF97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79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A38E4A52-0E58-406B-B2FB-E451B0BF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Flipflop (FF)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CD7B361-5F1C-48F0-8C23-279A439824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3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2BA20014-55D3-421A-8BCD-8ED7D820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Symboliek van FF’s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5061120-E740-4F0B-A528-6B9C34C1FD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064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Diavoorstelling (4:3)</PresentationFormat>
  <Paragraphs>41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Kantoorthema</vt:lpstr>
      <vt:lpstr>Les 8 Digitale technieken Sequentiële logica</vt:lpstr>
      <vt:lpstr>De gated D-latch</vt:lpstr>
      <vt:lpstr>D-latch: werking</vt:lpstr>
      <vt:lpstr>D-latch</vt:lpstr>
      <vt:lpstr>D-latch</vt:lpstr>
      <vt:lpstr>D-latch</vt:lpstr>
      <vt:lpstr>PowerPoint-presentatie</vt:lpstr>
      <vt:lpstr>Flipflop (FF)</vt:lpstr>
      <vt:lpstr>Symboliek van FF’s</vt:lpstr>
      <vt:lpstr>FF’s: uitgangen</vt:lpstr>
      <vt:lpstr>FF’s: uitgangen</vt:lpstr>
      <vt:lpstr>FF’s: klokingang</vt:lpstr>
      <vt:lpstr>FF’s: klokingang</vt:lpstr>
      <vt:lpstr>FF’s: klokingang</vt:lpstr>
      <vt:lpstr>FF’s</vt:lpstr>
      <vt:lpstr>Soorten FF’s</vt:lpstr>
      <vt:lpstr>Soorten FF’s</vt:lpstr>
      <vt:lpstr>Principe flanktriggering: via tijdsvertraging met OR-poort</vt:lpstr>
      <vt:lpstr>Flankgetriggerd (of flankgestuurd): IEC symbool</vt:lpstr>
      <vt:lpstr>Toepassing met D-FF: 8-bit register</vt:lpstr>
      <vt:lpstr>JK-flipflop</vt:lpstr>
      <vt:lpstr>IEC van JK-flankgestuurde FF</vt:lpstr>
      <vt:lpstr>JK</vt:lpstr>
      <vt:lpstr>JK toepassing: frequentiedeler</vt:lpstr>
      <vt:lpstr>JK-FF op dalende flank: Oefening</vt:lpstr>
      <vt:lpstr>JK-FF op dalende flank : Oefening</vt:lpstr>
      <vt:lpstr>Synchrone Tellers</vt:lpstr>
      <vt:lpstr>Inleiding</vt:lpstr>
      <vt:lpstr>Inleiding</vt:lpstr>
      <vt:lpstr>Inleiding</vt:lpstr>
      <vt:lpstr>Inleiding</vt:lpstr>
      <vt:lpstr>Inleiding</vt:lpstr>
      <vt:lpstr>Inleiding</vt:lpstr>
      <vt:lpstr>Synchrone teller</vt:lpstr>
      <vt:lpstr>Synchrone teller</vt:lpstr>
      <vt:lpstr>Synchrone teller</vt:lpstr>
      <vt:lpstr>Synchrone teller</vt:lpstr>
      <vt:lpstr>Synchrone teller</vt:lpstr>
      <vt:lpstr>Synchrone teller</vt:lpstr>
      <vt:lpstr>Synchrone teller</vt:lpstr>
      <vt:lpstr>Synchrone teller</vt:lpstr>
      <vt:lpstr>Synchrone teller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8 Digitale technieken Sequentiële logica</dc:title>
  <dc:creator>Dirk</dc:creator>
  <cp:lastModifiedBy>Dirk</cp:lastModifiedBy>
  <cp:revision>1</cp:revision>
  <dcterms:created xsi:type="dcterms:W3CDTF">2019-04-30T18:32:49Z</dcterms:created>
  <dcterms:modified xsi:type="dcterms:W3CDTF">2019-04-30T18:32:49Z</dcterms:modified>
</cp:coreProperties>
</file>